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376" r:id="rId18"/>
    <p:sldId id="269" r:id="rId19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95"/>
    <a:srgbClr val="E1904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5256" autoAdjust="0"/>
  </p:normalViewPr>
  <p:slideViewPr>
    <p:cSldViewPr>
      <p:cViewPr varScale="1">
        <p:scale>
          <a:sx n="56" d="100"/>
          <a:sy n="56" d="100"/>
        </p:scale>
        <p:origin x="533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18/02/2022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freesvg.org/phone-mockup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204961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43890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400300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847309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948055" y="216930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E1904D"/>
                </a:solidFill>
                <a:latin typeface="Century Gothic"/>
                <a:cs typeface="Century Gothic"/>
              </a:rPr>
              <a:t>eam</a:t>
            </a: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EF6A14-A58C-44AE-B087-FB2A1F9C85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11871"/>
          <a:stretch/>
        </p:blipFill>
        <p:spPr>
          <a:xfrm>
            <a:off x="6560053" y="2933020"/>
            <a:ext cx="2589853" cy="271715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7C3DB6-9818-4088-B173-77296F910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/>
          <a:stretch/>
        </p:blipFill>
        <p:spPr bwMode="auto">
          <a:xfrm>
            <a:off x="948055" y="3007044"/>
            <a:ext cx="2532625" cy="2607259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6EC279E3-7DAC-4FDB-8309-A6FA2A7530B1}"/>
              </a:ext>
            </a:extLst>
          </p:cNvPr>
          <p:cNvSpPr txBox="1"/>
          <p:nvPr/>
        </p:nvSpPr>
        <p:spPr>
          <a:xfrm>
            <a:off x="6452481" y="5805002"/>
            <a:ext cx="2895600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Simona Pentangelo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F5A7D03-1BF2-4932-99E9-CEC8C03DDD82}"/>
              </a:ext>
            </a:extLst>
          </p:cNvPr>
          <p:cNvSpPr txBox="1"/>
          <p:nvPr/>
        </p:nvSpPr>
        <p:spPr>
          <a:xfrm>
            <a:off x="1207751" y="5805002"/>
            <a:ext cx="218677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Lucio Squitieri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448299-26D3-4FDF-8E0B-7DE4EA7AC6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1" t="3360" r="5870" b="26296"/>
          <a:stretch/>
        </p:blipFill>
        <p:spPr>
          <a:xfrm>
            <a:off x="3591389" y="6136002"/>
            <a:ext cx="2641996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E8397A72-3410-4E5D-AB07-4FC068C649B3}"/>
              </a:ext>
            </a:extLst>
          </p:cNvPr>
          <p:cNvSpPr txBox="1"/>
          <p:nvPr/>
        </p:nvSpPr>
        <p:spPr>
          <a:xfrm>
            <a:off x="3779309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Pisapia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992EC686-2EB8-4B49-B23A-ADE8B3E2B2A9}"/>
              </a:ext>
            </a:extLst>
          </p:cNvPr>
          <p:cNvSpPr txBox="1"/>
          <p:nvPr/>
        </p:nvSpPr>
        <p:spPr>
          <a:xfrm>
            <a:off x="9598892" y="323114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005B95"/>
                </a:solidFill>
                <a:latin typeface="Century Gothic"/>
                <a:cs typeface="Century Gothic"/>
              </a:rPr>
              <a:t>utor</a:t>
            </a: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005B95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73B128C2-DEB7-4B5C-BFDC-70A4F7D39A8A}"/>
              </a:ext>
            </a:extLst>
          </p:cNvPr>
          <p:cNvSpPr txBox="1"/>
          <p:nvPr/>
        </p:nvSpPr>
        <p:spPr>
          <a:xfrm>
            <a:off x="14131681" y="4240176"/>
            <a:ext cx="2407709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Ciliberti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A06CFCB-56B0-4D9C-8FCE-80A665530FCE}"/>
              </a:ext>
            </a:extLst>
          </p:cNvPr>
          <p:cNvSpPr txBox="1"/>
          <p:nvPr/>
        </p:nvSpPr>
        <p:spPr>
          <a:xfrm>
            <a:off x="14131681" y="6019618"/>
            <a:ext cx="3130234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Salvatore Moscariello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BFA4EB57-5F2B-44A9-AEE3-BB2B1CBF682D}"/>
              </a:ext>
            </a:extLst>
          </p:cNvPr>
          <p:cNvSpPr txBox="1"/>
          <p:nvPr/>
        </p:nvSpPr>
        <p:spPr>
          <a:xfrm>
            <a:off x="14131681" y="5085730"/>
            <a:ext cx="230620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Pietro Catalano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3999C6C-9C08-4471-B99A-F623389454B3}"/>
              </a:ext>
            </a:extLst>
          </p:cNvPr>
          <p:cNvSpPr txBox="1"/>
          <p:nvPr/>
        </p:nvSpPr>
        <p:spPr>
          <a:xfrm>
            <a:off x="10050411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Felice Coppola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A606AE9-6D59-41C0-A468-8B8A46A2E7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648" t="11169" r="8578" b="23645"/>
          <a:stretch/>
        </p:blipFill>
        <p:spPr>
          <a:xfrm>
            <a:off x="9808203" y="6224251"/>
            <a:ext cx="2940424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</TotalTime>
  <Words>997</Words>
  <Application>Microsoft Office PowerPoint</Application>
  <PresentationFormat>Personalizzato</PresentationFormat>
  <Paragraphs>130</Paragraphs>
  <Slides>18</Slides>
  <Notes>12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SIMONA PENTANGELO</cp:lastModifiedBy>
  <cp:revision>26</cp:revision>
  <dcterms:created xsi:type="dcterms:W3CDTF">2021-11-19T10:40:53Z</dcterms:created>
  <dcterms:modified xsi:type="dcterms:W3CDTF">2022-02-18T18:32:22Z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